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math/probability/descriptive-statistics/box-and-whisker-plots/v/constructing-a-box-and-whisker-plo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405" y="764059"/>
            <a:ext cx="10787449" cy="56120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639" y="320818"/>
            <a:ext cx="9763811" cy="2421464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What did the zero say to the number eight?</a:t>
            </a:r>
            <a:br>
              <a:rPr lang="en-US" sz="2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Warm Up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8485" y="1531550"/>
            <a:ext cx="9020433" cy="484453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7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would a box and whisker plot be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www.khanacademy.org/math/probability/descriptive-statistics/box-and-whisker-plots/v/constructing-a-box-and-whisker-plot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6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limitations of a box </a:t>
            </a:r>
            <a:r>
              <a:rPr lang="en-US" smtClean="0"/>
              <a:t>and whisker?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25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80</TotalTime>
  <Words>33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What did the zero say to the number eight?  Warm Up </vt:lpstr>
      <vt:lpstr>When would a box and whisker plot be useful?</vt:lpstr>
      <vt:lpstr>What are the limitations of a box and whisker?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the zero say to the number eight?  Warm Up</dc:title>
  <dc:creator>Tina</dc:creator>
  <cp:lastModifiedBy>Tina</cp:lastModifiedBy>
  <cp:revision>2</cp:revision>
  <dcterms:created xsi:type="dcterms:W3CDTF">2016-02-01T01:22:06Z</dcterms:created>
  <dcterms:modified xsi:type="dcterms:W3CDTF">2016-02-01T02:42:15Z</dcterms:modified>
</cp:coreProperties>
</file>