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542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673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693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1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16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158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15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80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7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42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9D83E-B71A-49FE-A4FA-4CE1CE84BE54}" type="datetimeFigureOut">
              <a:rPr lang="en-US" smtClean="0"/>
              <a:t>1/25/2016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90B4FE-6D5C-4B3E-BE64-C884450625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648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Median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Think of an experiment that you can conduct to collect data.  What would the experiment be, and predict the type of distribution the results would create.   </a:t>
            </a:r>
          </a:p>
          <a:p>
            <a:pPr marL="0" indent="0">
              <a:buNone/>
            </a:pPr>
            <a:r>
              <a:rPr lang="en-US" dirty="0" smtClean="0"/>
              <a:t>Distribution</a:t>
            </a:r>
          </a:p>
          <a:p>
            <a:pPr marL="0" indent="0">
              <a:buNone/>
            </a:pPr>
            <a:r>
              <a:rPr lang="en-US" dirty="0" smtClean="0"/>
              <a:t>Skew                            Bimodal</a:t>
            </a:r>
          </a:p>
          <a:p>
            <a:pPr marL="0" indent="0">
              <a:buNone/>
            </a:pPr>
            <a:r>
              <a:rPr lang="en-US" dirty="0" smtClean="0"/>
              <a:t>Normal                        Flat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703325"/>
              </p:ext>
            </p:extLst>
          </p:nvPr>
        </p:nvGraphicFramePr>
        <p:xfrm>
          <a:off x="1524000" y="1397000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Donations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146912"/>
              </p:ext>
            </p:extLst>
          </p:nvPr>
        </p:nvGraphicFramePr>
        <p:xfrm>
          <a:off x="1524000" y="2362200"/>
          <a:ext cx="6477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</a:tblGrid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Phone Plan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</a:tr>
              <a:tr h="193040">
                <a:tc>
                  <a:txBody>
                    <a:bodyPr/>
                    <a:lstStyle/>
                    <a:p>
                      <a:r>
                        <a:rPr lang="en-US" dirty="0" smtClean="0"/>
                        <a:t>Minutes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4923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Broncos Vs.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Past weeks we</a:t>
            </a:r>
          </a:p>
          <a:p>
            <a:r>
              <a:rPr lang="en-US" dirty="0" smtClean="0"/>
              <a:t>Finding/ Calculating Central Tendencies</a:t>
            </a:r>
          </a:p>
          <a:p>
            <a:r>
              <a:rPr lang="en-US" dirty="0" smtClean="0"/>
              <a:t>Look at ways to represent data</a:t>
            </a:r>
          </a:p>
          <a:p>
            <a:r>
              <a:rPr lang="en-US" dirty="0" smtClean="0"/>
              <a:t>CERs – evidence</a:t>
            </a:r>
          </a:p>
          <a:p>
            <a:r>
              <a:rPr lang="en-US" dirty="0" smtClean="0"/>
              <a:t>Comprehension</a:t>
            </a:r>
          </a:p>
          <a:p>
            <a:r>
              <a:rPr lang="en-US" dirty="0" smtClean="0"/>
              <a:t>Comparing</a:t>
            </a:r>
          </a:p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This Week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Interpretations – making meaning</a:t>
            </a:r>
            <a:endParaRPr lang="en-US" dirty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box and whisker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Putting together CERs evidence work we’ve done with reasoning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984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Broncos VS Panthers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that the Broncos have the best defense!!!!!!</a:t>
            </a:r>
          </a:p>
          <a:p>
            <a:r>
              <a:rPr lang="en-US" dirty="0" smtClean="0"/>
              <a:t>Again, they have to score, run or catch the football down the field.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45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Broncos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Sanders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Thomas                </a:t>
            </a:r>
          </a:p>
          <a:p>
            <a:pPr marL="0" indent="0">
              <a:buNone/>
            </a:pPr>
            <a:r>
              <a:rPr lang="en-US" dirty="0" smtClean="0"/>
              <a:t>CJ                          </a:t>
            </a:r>
          </a:p>
          <a:p>
            <a:pPr marL="0" indent="0">
              <a:buNone/>
            </a:pPr>
            <a:r>
              <a:rPr lang="en-US" dirty="0" smtClean="0"/>
              <a:t>Owen                   </a:t>
            </a:r>
          </a:p>
          <a:p>
            <a:pPr marL="0" indent="0">
              <a:buNone/>
            </a:pPr>
            <a:r>
              <a:rPr lang="en-US" dirty="0" smtClean="0"/>
              <a:t>Latimer               </a:t>
            </a:r>
          </a:p>
          <a:p>
            <a:pPr marL="0" indent="0">
              <a:buNone/>
            </a:pPr>
            <a:r>
              <a:rPr lang="en-US" dirty="0" smtClean="0"/>
              <a:t>Jordan                  </a:t>
            </a:r>
          </a:p>
          <a:p>
            <a:pPr marL="0" indent="0">
              <a:buNone/>
            </a:pPr>
            <a:r>
              <a:rPr lang="en-US" dirty="0" smtClean="0"/>
              <a:t>Fowler                 </a:t>
            </a:r>
          </a:p>
          <a:p>
            <a:pPr marL="0" indent="0">
              <a:buNone/>
            </a:pPr>
            <a:r>
              <a:rPr lang="en-US" dirty="0" smtClean="0"/>
              <a:t>Caldwell               </a:t>
            </a:r>
          </a:p>
          <a:p>
            <a:pPr marL="0" indent="0">
              <a:buNone/>
            </a:pPr>
            <a:r>
              <a:rPr lang="en-US" dirty="0" smtClean="0"/>
              <a:t>Green                   </a:t>
            </a:r>
          </a:p>
          <a:p>
            <a:pPr marL="0" indent="0">
              <a:buNone/>
            </a:pPr>
            <a:r>
              <a:rPr lang="en-US" dirty="0" smtClean="0"/>
              <a:t>Hillman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Yards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147</a:t>
            </a:r>
          </a:p>
          <a:p>
            <a:pPr marL="0" indent="0">
              <a:buNone/>
            </a:pPr>
            <a:r>
              <a:rPr lang="en-US" dirty="0" smtClean="0"/>
              <a:t>52</a:t>
            </a:r>
          </a:p>
          <a:p>
            <a:pPr marL="0" indent="0">
              <a:buNone/>
            </a:pPr>
            <a:r>
              <a:rPr lang="en-US" dirty="0" smtClean="0"/>
              <a:t>29</a:t>
            </a:r>
          </a:p>
          <a:p>
            <a:pPr marL="0" indent="0">
              <a:buNone/>
            </a:pPr>
            <a:r>
              <a:rPr lang="en-US" dirty="0" smtClean="0"/>
              <a:t>43</a:t>
            </a:r>
          </a:p>
          <a:p>
            <a:pPr marL="0" indent="0">
              <a:buNone/>
            </a:pPr>
            <a:r>
              <a:rPr lang="en-US" dirty="0" smtClean="0"/>
              <a:t>31</a:t>
            </a:r>
          </a:p>
          <a:p>
            <a:pPr marL="0" indent="0">
              <a:buNone/>
            </a:pPr>
            <a:r>
              <a:rPr lang="en-US" dirty="0" smtClean="0"/>
              <a:t>26</a:t>
            </a:r>
          </a:p>
          <a:p>
            <a:pPr marL="0" indent="0">
              <a:buNone/>
            </a:pPr>
            <a:r>
              <a:rPr lang="en-US" dirty="0" smtClean="0"/>
              <a:t>35</a:t>
            </a:r>
          </a:p>
          <a:p>
            <a:pPr marL="0" indent="0">
              <a:buNone/>
            </a:pPr>
            <a:r>
              <a:rPr lang="en-US" dirty="0" smtClean="0"/>
              <a:t>14</a:t>
            </a:r>
          </a:p>
          <a:p>
            <a:pPr marL="0" indent="0">
              <a:buNone/>
            </a:pPr>
            <a:r>
              <a:rPr lang="en-US" dirty="0" smtClean="0"/>
              <a:t>14</a:t>
            </a:r>
          </a:p>
          <a:p>
            <a:pPr marL="0" indent="0">
              <a:buNone/>
            </a:pPr>
            <a:r>
              <a:rPr lang="en-US" dirty="0"/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428300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Panthers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Olsen                     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Brown                     </a:t>
            </a:r>
          </a:p>
          <a:p>
            <a:pPr marL="0" indent="0">
              <a:buNone/>
            </a:pPr>
            <a:r>
              <a:rPr lang="en-US" dirty="0" err="1" smtClean="0"/>
              <a:t>Cotchery</a:t>
            </a:r>
            <a:r>
              <a:rPr lang="en-US" dirty="0" smtClean="0"/>
              <a:t>                 </a:t>
            </a:r>
          </a:p>
          <a:p>
            <a:pPr marL="0" indent="0">
              <a:buNone/>
            </a:pPr>
            <a:r>
              <a:rPr lang="en-US" dirty="0" err="1" smtClean="0"/>
              <a:t>Funchess</a:t>
            </a:r>
            <a:r>
              <a:rPr lang="en-US" dirty="0" smtClean="0"/>
              <a:t>                </a:t>
            </a:r>
          </a:p>
          <a:p>
            <a:pPr marL="0" indent="0">
              <a:buNone/>
            </a:pPr>
            <a:r>
              <a:rPr lang="en-US" dirty="0" smtClean="0"/>
              <a:t>Stewart                    </a:t>
            </a:r>
          </a:p>
          <a:p>
            <a:pPr marL="0" indent="0">
              <a:buNone/>
            </a:pPr>
            <a:r>
              <a:rPr lang="en-US" dirty="0" err="1" smtClean="0"/>
              <a:t>Ginn</a:t>
            </a: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 smtClean="0"/>
              <a:t>Dickson                   </a:t>
            </a:r>
          </a:p>
          <a:p>
            <a:pPr marL="0" indent="0">
              <a:buNone/>
            </a:pPr>
            <a:r>
              <a:rPr lang="en-US" dirty="0" smtClean="0"/>
              <a:t>Tolbert                   </a:t>
            </a:r>
          </a:p>
          <a:p>
            <a:pPr marL="0" indent="0">
              <a:buNone/>
            </a:pPr>
            <a:r>
              <a:rPr lang="en-US" dirty="0" smtClean="0"/>
              <a:t>Payne                       </a:t>
            </a:r>
            <a:endParaRPr lang="en-US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Yards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190</a:t>
            </a:r>
          </a:p>
          <a:p>
            <a:pPr marL="0" indent="0">
              <a:buNone/>
            </a:pPr>
            <a:r>
              <a:rPr lang="en-US" dirty="0" smtClean="0"/>
              <a:t>135</a:t>
            </a:r>
          </a:p>
          <a:p>
            <a:pPr marL="0" indent="0">
              <a:buNone/>
            </a:pPr>
            <a:r>
              <a:rPr lang="en-US" dirty="0" smtClean="0"/>
              <a:t>39</a:t>
            </a:r>
          </a:p>
          <a:p>
            <a:pPr marL="0" indent="0">
              <a:buNone/>
            </a:pPr>
            <a:r>
              <a:rPr lang="en-US" dirty="0" smtClean="0"/>
              <a:t>33</a:t>
            </a:r>
          </a:p>
          <a:p>
            <a:pPr marL="0" indent="0">
              <a:buNone/>
            </a:pPr>
            <a:r>
              <a:rPr lang="en-US" dirty="0" smtClean="0"/>
              <a:t>10</a:t>
            </a:r>
          </a:p>
          <a:p>
            <a:pPr marL="0" indent="0">
              <a:buNone/>
            </a:pPr>
            <a:r>
              <a:rPr lang="en-US" dirty="0" smtClean="0"/>
              <a:t>52</a:t>
            </a:r>
          </a:p>
          <a:p>
            <a:pPr marL="0" indent="0">
              <a:buNone/>
            </a:pPr>
            <a:r>
              <a:rPr lang="en-US" dirty="0" smtClean="0"/>
              <a:t>22</a:t>
            </a:r>
          </a:p>
          <a:p>
            <a:pPr marL="0" indent="0">
              <a:buNone/>
            </a:pPr>
            <a:r>
              <a:rPr lang="en-US" dirty="0" smtClean="0"/>
              <a:t>14</a:t>
            </a:r>
          </a:p>
          <a:p>
            <a:pPr marL="0" indent="0">
              <a:buNone/>
            </a:pPr>
            <a:r>
              <a:rPr lang="en-US" dirty="0"/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910369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Bases on this data…..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Who has a stronger offense, Broncos or Panthers? Explain.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you want to extend……….</a:t>
            </a:r>
          </a:p>
          <a:p>
            <a:pPr marL="0" indent="0">
              <a:buNone/>
            </a:pPr>
            <a:r>
              <a:rPr lang="en-US" dirty="0" smtClean="0"/>
              <a:t>Predict who is going to win the Super bowl.  Support it with other data. </a:t>
            </a:r>
          </a:p>
        </p:txBody>
      </p:sp>
    </p:spTree>
    <p:extLst>
      <p:ext uri="{BB962C8B-B14F-4D97-AF65-F5344CB8AC3E}">
        <p14:creationId xmlns:p14="http://schemas.microsoft.com/office/powerpoint/2010/main" val="208521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happens to the data if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top player is injured and out for the game.</a:t>
            </a:r>
          </a:p>
          <a:p>
            <a:pPr marL="0" indent="0">
              <a:buNone/>
            </a:pPr>
            <a:r>
              <a:rPr lang="en-US" dirty="0" smtClean="0"/>
              <a:t>Without his stats, what does that do to the data set?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Two players who have been benched all year end up playing.  How will their data change your answer to who has a better offense?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790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266</Words>
  <Application>Microsoft Office PowerPoint</Application>
  <PresentationFormat>On-screen Show (4:3)</PresentationFormat>
  <Paragraphs>102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Find the Median</vt:lpstr>
      <vt:lpstr>Broncos Vs. Panthers</vt:lpstr>
      <vt:lpstr>Broncos VS Panthers</vt:lpstr>
      <vt:lpstr>Broncos</vt:lpstr>
      <vt:lpstr>Panthers</vt:lpstr>
      <vt:lpstr>Bases on this data…..</vt:lpstr>
      <vt:lpstr>What happens to the data if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 The Median</dc:title>
  <dc:creator>tleifhei</dc:creator>
  <cp:lastModifiedBy>Tina Leifheit</cp:lastModifiedBy>
  <cp:revision>5</cp:revision>
  <dcterms:created xsi:type="dcterms:W3CDTF">2016-01-25T11:17:50Z</dcterms:created>
  <dcterms:modified xsi:type="dcterms:W3CDTF">2016-01-25T23:23:59Z</dcterms:modified>
</cp:coreProperties>
</file>