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59" r:id="rId11"/>
  </p:sldIdLst>
  <p:sldSz cx="12192000" cy="6858000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61" d="100"/>
          <a:sy n="61" d="100"/>
        </p:scale>
        <p:origin x="-10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vqhamBsg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3XHYPR4km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the difference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Between a Bar graph and a histogram???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8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www.youtube.com/watch?v=SjvqhamBsgU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Looked at histograms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Smaller ranges, numbers grouped together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Visual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But can’t calculate exact central tendencies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5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Enough with frog jumps,  I think we need to hype it up with the broncos!!!!!!!!!!</a:t>
            </a:r>
          </a:p>
          <a:p>
            <a:r>
              <a:rPr lang="en-US" dirty="0" smtClean="0"/>
              <a:t>We are still going to look at stem and leaf plot diagrams of data sets</a:t>
            </a:r>
          </a:p>
          <a:p>
            <a:r>
              <a:rPr lang="en-US" dirty="0" smtClean="0"/>
              <a:t>But lets make some decisions based on data!!!!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0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 vs Broncos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www.youtube.com/watch?v=w3XHYPR4km4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7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7" y="112362"/>
            <a:ext cx="10396882" cy="1158140"/>
          </a:xfrm>
        </p:spPr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07390"/>
            <a:ext cx="5088714" cy="46494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Broncos                                                   REC</a:t>
            </a:r>
          </a:p>
          <a:p>
            <a:pPr marL="0" indent="0">
              <a:buNone/>
            </a:pPr>
            <a:r>
              <a:rPr lang="en-US" dirty="0" smtClean="0"/>
              <a:t>Demaryius Thomas                                        105</a:t>
            </a:r>
          </a:p>
          <a:p>
            <a:pPr marL="0" indent="0">
              <a:buNone/>
            </a:pPr>
            <a:r>
              <a:rPr lang="en-US" dirty="0" smtClean="0"/>
              <a:t>Emmanuel sanders                                           76</a:t>
            </a:r>
          </a:p>
          <a:p>
            <a:pPr marL="0" indent="0">
              <a:buNone/>
            </a:pPr>
            <a:r>
              <a:rPr lang="en-US" dirty="0" smtClean="0"/>
              <a:t>Owen Daniels                                                         46</a:t>
            </a:r>
          </a:p>
          <a:p>
            <a:pPr marL="0" indent="0">
              <a:buNone/>
            </a:pPr>
            <a:r>
              <a:rPr lang="en-US" dirty="0" smtClean="0"/>
              <a:t>Jordan Norwood                                                22</a:t>
            </a:r>
          </a:p>
          <a:p>
            <a:pPr marL="0" indent="0">
              <a:buNone/>
            </a:pPr>
            <a:r>
              <a:rPr lang="en-US" dirty="0" smtClean="0"/>
              <a:t>Bennie Fowler                                                       16</a:t>
            </a:r>
          </a:p>
          <a:p>
            <a:pPr marL="0" indent="0">
              <a:buNone/>
            </a:pPr>
            <a:r>
              <a:rPr lang="en-US" dirty="0" smtClean="0"/>
              <a:t>Vernon Davis                                                         20</a:t>
            </a:r>
          </a:p>
          <a:p>
            <a:pPr marL="0" indent="0">
              <a:buNone/>
            </a:pPr>
            <a:r>
              <a:rPr lang="en-US" dirty="0" smtClean="0"/>
              <a:t>CJ  Anderson                                                           25</a:t>
            </a:r>
          </a:p>
          <a:p>
            <a:pPr marL="0" indent="0">
              <a:buNone/>
            </a:pPr>
            <a:r>
              <a:rPr lang="en-US" dirty="0" smtClean="0"/>
              <a:t>Virgil Green                                                             12</a:t>
            </a:r>
          </a:p>
          <a:p>
            <a:pPr marL="0" indent="0">
              <a:buNone/>
            </a:pPr>
            <a:r>
              <a:rPr lang="en-US" dirty="0" smtClean="0"/>
              <a:t>Ronnie Hillman                                                     24</a:t>
            </a:r>
          </a:p>
          <a:p>
            <a:pPr marL="0" indent="0">
              <a:buNone/>
            </a:pPr>
            <a:r>
              <a:rPr lang="en-US" dirty="0" smtClean="0"/>
              <a:t>Andre Caldwell                                                    10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371960"/>
            <a:ext cx="5086538" cy="50026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58" y="112363"/>
            <a:ext cx="10396882" cy="1158140"/>
          </a:xfrm>
        </p:spPr>
        <p:txBody>
          <a:bodyPr/>
          <a:lstStyle/>
          <a:p>
            <a:r>
              <a:rPr lang="en-US" dirty="0" smtClean="0"/>
              <a:t>Patriots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2475" y="1022888"/>
            <a:ext cx="5542039" cy="43516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Rob Gronkowski                                               72</a:t>
            </a:r>
          </a:p>
          <a:p>
            <a:pPr marL="0" indent="0">
              <a:buNone/>
            </a:pPr>
            <a:r>
              <a:rPr lang="en-US" dirty="0" smtClean="0"/>
              <a:t>Julian Edelman                                                    61</a:t>
            </a:r>
          </a:p>
          <a:p>
            <a:pPr marL="0" indent="0">
              <a:buNone/>
            </a:pPr>
            <a:r>
              <a:rPr lang="en-US" dirty="0" smtClean="0"/>
              <a:t>Danny </a:t>
            </a:r>
            <a:r>
              <a:rPr lang="en-US" dirty="0" err="1" smtClean="0"/>
              <a:t>Amendola</a:t>
            </a:r>
            <a:r>
              <a:rPr lang="en-US" dirty="0" smtClean="0"/>
              <a:t>                                                65</a:t>
            </a:r>
          </a:p>
          <a:p>
            <a:pPr marL="0" indent="0">
              <a:buNone/>
            </a:pPr>
            <a:r>
              <a:rPr lang="en-US" dirty="0" smtClean="0"/>
              <a:t>Brandon </a:t>
            </a:r>
            <a:r>
              <a:rPr lang="en-US" dirty="0" err="1" smtClean="0"/>
              <a:t>LaFell</a:t>
            </a:r>
            <a:r>
              <a:rPr lang="en-US" dirty="0" smtClean="0"/>
              <a:t>                                                   37</a:t>
            </a:r>
          </a:p>
          <a:p>
            <a:pPr marL="0" indent="0">
              <a:buNone/>
            </a:pPr>
            <a:r>
              <a:rPr lang="en-US" dirty="0" smtClean="0"/>
              <a:t>James White                                                          40</a:t>
            </a:r>
          </a:p>
          <a:p>
            <a:pPr marL="0" indent="0">
              <a:buNone/>
            </a:pPr>
            <a:r>
              <a:rPr lang="en-US" dirty="0" smtClean="0"/>
              <a:t>Dion Lewis                                                             36</a:t>
            </a:r>
          </a:p>
          <a:p>
            <a:pPr marL="0" indent="0">
              <a:buNone/>
            </a:pPr>
            <a:r>
              <a:rPr lang="en-US" dirty="0" smtClean="0"/>
              <a:t>Keshawn Martin                                                24</a:t>
            </a:r>
          </a:p>
          <a:p>
            <a:pPr marL="0" indent="0">
              <a:buNone/>
            </a:pPr>
            <a:r>
              <a:rPr lang="en-US" dirty="0" smtClean="0"/>
              <a:t>Scott Chandler                                                  23</a:t>
            </a:r>
          </a:p>
          <a:p>
            <a:pPr marL="0" indent="0">
              <a:buNone/>
            </a:pPr>
            <a:r>
              <a:rPr lang="en-US" dirty="0" smtClean="0"/>
              <a:t>Brandon Bolden                                                 </a:t>
            </a:r>
            <a:r>
              <a:rPr lang="en-US" dirty="0" smtClean="0"/>
              <a:t>19</a:t>
            </a:r>
          </a:p>
          <a:p>
            <a:pPr marL="0" indent="0">
              <a:buNone/>
            </a:pPr>
            <a:r>
              <a:rPr lang="en-US" dirty="0" smtClean="0"/>
              <a:t>Aaron </a:t>
            </a:r>
            <a:r>
              <a:rPr lang="en-US" dirty="0" err="1" smtClean="0"/>
              <a:t>dobson</a:t>
            </a:r>
            <a:r>
              <a:rPr lang="en-US" smtClean="0"/>
              <a:t>                                                       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418454"/>
            <a:ext cx="5086538" cy="49561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3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2" y="143359"/>
            <a:ext cx="10396882" cy="1158140"/>
          </a:xfrm>
        </p:spPr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minimum value and maximum value for each team?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Are there any outliers in the data?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it possible to find the median in a stem and leaf?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Mean?</a:t>
            </a:r>
          </a:p>
          <a:p>
            <a:pPr marL="0" indent="0">
              <a:buNone/>
            </a:pPr>
            <a:r>
              <a:rPr lang="en-US" dirty="0" smtClean="0"/>
              <a:t>Mode?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team has better receivers?  How do you know?</a:t>
            </a:r>
          </a:p>
          <a:p>
            <a:pPr marL="0" indent="0">
              <a:buNone/>
            </a:pPr>
            <a:r>
              <a:rPr lang="en-US" dirty="0" smtClean="0"/>
              <a:t>Is this enough data to make a decision?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06" y="0"/>
            <a:ext cx="10396882" cy="1158140"/>
          </a:xfrm>
        </p:spPr>
        <p:txBody>
          <a:bodyPr/>
          <a:lstStyle/>
          <a:p>
            <a:r>
              <a:rPr lang="en-US" dirty="0" smtClean="0"/>
              <a:t>Yards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36908"/>
            <a:ext cx="5088714" cy="4537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NE </a:t>
            </a:r>
          </a:p>
          <a:p>
            <a:pPr marL="0" indent="0">
              <a:buNone/>
            </a:pPr>
            <a:r>
              <a:rPr lang="en-US" dirty="0" smtClean="0"/>
              <a:t>1176</a:t>
            </a:r>
          </a:p>
          <a:p>
            <a:pPr marL="0" indent="0">
              <a:buNone/>
            </a:pPr>
            <a:r>
              <a:rPr lang="en-US" dirty="0" smtClean="0"/>
              <a:t>692</a:t>
            </a:r>
          </a:p>
          <a:p>
            <a:pPr marL="0" indent="0">
              <a:buNone/>
            </a:pPr>
            <a:r>
              <a:rPr lang="en-US" dirty="0" smtClean="0"/>
              <a:t>648</a:t>
            </a:r>
          </a:p>
          <a:p>
            <a:pPr marL="0" indent="0">
              <a:buNone/>
            </a:pPr>
            <a:r>
              <a:rPr lang="en-US" dirty="0" smtClean="0"/>
              <a:t>515</a:t>
            </a:r>
          </a:p>
          <a:p>
            <a:pPr marL="0" indent="0">
              <a:buNone/>
            </a:pPr>
            <a:r>
              <a:rPr lang="en-US" dirty="0" smtClean="0"/>
              <a:t>410</a:t>
            </a:r>
          </a:p>
          <a:p>
            <a:pPr marL="0" indent="0">
              <a:buNone/>
            </a:pPr>
            <a:r>
              <a:rPr lang="en-US" dirty="0" smtClean="0"/>
              <a:t>388</a:t>
            </a:r>
          </a:p>
          <a:p>
            <a:pPr marL="0" indent="0">
              <a:buNone/>
            </a:pPr>
            <a:r>
              <a:rPr lang="en-US" dirty="0" smtClean="0"/>
              <a:t>269</a:t>
            </a:r>
          </a:p>
          <a:p>
            <a:pPr marL="0" indent="0">
              <a:buNone/>
            </a:pPr>
            <a:r>
              <a:rPr lang="en-US" dirty="0" smtClean="0"/>
              <a:t>269</a:t>
            </a:r>
          </a:p>
          <a:p>
            <a:pPr marL="0" indent="0">
              <a:buNone/>
            </a:pPr>
            <a:r>
              <a:rPr lang="en-US" dirty="0" smtClean="0"/>
              <a:t>180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852408"/>
            <a:ext cx="5086538" cy="4522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Broncos</a:t>
            </a:r>
          </a:p>
          <a:p>
            <a:pPr marL="0" indent="0">
              <a:buNone/>
            </a:pPr>
            <a:r>
              <a:rPr lang="en-US" dirty="0" smtClean="0"/>
              <a:t>1304</a:t>
            </a:r>
          </a:p>
          <a:p>
            <a:pPr marL="0" indent="0">
              <a:buNone/>
            </a:pPr>
            <a:r>
              <a:rPr lang="en-US" dirty="0" smtClean="0"/>
              <a:t>1135</a:t>
            </a:r>
          </a:p>
          <a:p>
            <a:pPr marL="0" indent="0">
              <a:buNone/>
            </a:pPr>
            <a:r>
              <a:rPr lang="en-US" dirty="0" smtClean="0"/>
              <a:t>517</a:t>
            </a:r>
          </a:p>
          <a:p>
            <a:pPr marL="0" indent="0">
              <a:buNone/>
            </a:pPr>
            <a:r>
              <a:rPr lang="en-US" dirty="0" smtClean="0"/>
              <a:t>207</a:t>
            </a:r>
          </a:p>
          <a:p>
            <a:pPr marL="0" indent="0">
              <a:buNone/>
            </a:pPr>
            <a:r>
              <a:rPr lang="en-US" dirty="0" smtClean="0"/>
              <a:t>203</a:t>
            </a:r>
          </a:p>
          <a:p>
            <a:pPr marL="0" indent="0">
              <a:buNone/>
            </a:pPr>
            <a:r>
              <a:rPr lang="en-US" dirty="0" smtClean="0"/>
              <a:t>201</a:t>
            </a:r>
          </a:p>
          <a:p>
            <a:pPr marL="0" indent="0">
              <a:buNone/>
            </a:pPr>
            <a:r>
              <a:rPr lang="en-US" dirty="0" smtClean="0"/>
              <a:t>183</a:t>
            </a:r>
          </a:p>
          <a:p>
            <a:pPr marL="0" indent="0">
              <a:buNone/>
            </a:pPr>
            <a:r>
              <a:rPr lang="en-US" dirty="0" smtClean="0"/>
              <a:t>173</a:t>
            </a:r>
          </a:p>
          <a:p>
            <a:pPr marL="0" indent="0">
              <a:buNone/>
            </a:pPr>
            <a:r>
              <a:rPr lang="en-US" dirty="0" smtClean="0"/>
              <a:t>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If a data set includes an outlier, which measure best describes the middle?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4416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47</TotalTime>
  <Words>238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 Event</vt:lpstr>
      <vt:lpstr>What’s the difference </vt:lpstr>
      <vt:lpstr>Yesterday</vt:lpstr>
      <vt:lpstr>today</vt:lpstr>
      <vt:lpstr>NE vs Broncos</vt:lpstr>
      <vt:lpstr>Stats</vt:lpstr>
      <vt:lpstr>Patriots </vt:lpstr>
      <vt:lpstr>Compare</vt:lpstr>
      <vt:lpstr>Yards</vt:lpstr>
      <vt:lpstr>Outliers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difference</dc:title>
  <dc:creator>Tina</dc:creator>
  <cp:lastModifiedBy>Tina Leifheit</cp:lastModifiedBy>
  <cp:revision>6</cp:revision>
  <cp:lastPrinted>2016-01-21T13:31:41Z</cp:lastPrinted>
  <dcterms:created xsi:type="dcterms:W3CDTF">2016-01-21T04:17:21Z</dcterms:created>
  <dcterms:modified xsi:type="dcterms:W3CDTF">2016-01-21T14:22:45Z</dcterms:modified>
</cp:coreProperties>
</file>